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53" r:id="rId1"/>
  </p:sldMasterIdLst>
  <p:notesMasterIdLst>
    <p:notesMasterId r:id="rId12"/>
  </p:notesMasterIdLst>
  <p:sldIdLst>
    <p:sldId id="268" r:id="rId2"/>
    <p:sldId id="257" r:id="rId3"/>
    <p:sldId id="270" r:id="rId4"/>
    <p:sldId id="258" r:id="rId5"/>
    <p:sldId id="272" r:id="rId6"/>
    <p:sldId id="273" r:id="rId7"/>
    <p:sldId id="264" r:id="rId8"/>
    <p:sldId id="274" r:id="rId9"/>
    <p:sldId id="276" r:id="rId10"/>
    <p:sldId id="27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1667" autoAdjust="0"/>
  </p:normalViewPr>
  <p:slideViewPr>
    <p:cSldViewPr snapToGrid="0">
      <p:cViewPr>
        <p:scale>
          <a:sx n="100" d="100"/>
          <a:sy n="100" d="100"/>
        </p:scale>
        <p:origin x="396" y="1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BABC86-FEDF-472D-AB9E-F2C2CE3CCEF1}" type="datetimeFigureOut">
              <a:rPr lang="en-GB" smtClean="0"/>
              <a:t>17/04/2018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829442-178F-41BD-BEA0-90B6665838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7988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829442-178F-41BD-BEA0-90B6665838ED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58188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59" y="2166364"/>
            <a:ext cx="11471565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15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96250"/>
            <a:ext cx="9144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F3994DA1-97A3-4E54-9B2F-00B500E03E14}" type="datetime1">
              <a:rPr lang="en-GB" smtClean="0"/>
              <a:pPr lvl="0"/>
              <a:t>17/04/2018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4BD3D74-5B19-4225-8334-6FF0A8DE7BC3}" type="slidenum">
              <a:rPr lang="en-GB" smtClean="0"/>
              <a:pPr lvl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60208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AF00B6BA-DFF7-4BD5-8B96-5584303CF8BC}" type="datetime1">
              <a:rPr lang="en-GB" smtClean="0"/>
              <a:pPr lvl="0"/>
              <a:t>17/04/2018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8E5D7CB-C431-4055-9CC6-9080BAC0C6F5}" type="slidenum">
              <a:rPr lang="en-GB" smtClean="0"/>
              <a:pPr lvl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65231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4" y="274638"/>
            <a:ext cx="240238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274638"/>
            <a:ext cx="7973291" cy="5897562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22854"/>
            <a:ext cx="2743196" cy="365125"/>
          </a:xfrm>
        </p:spPr>
        <p:txBody>
          <a:bodyPr/>
          <a:lstStyle/>
          <a:p>
            <a:pPr lvl="0"/>
            <a:fld id="{3F7009C4-81D5-414D-9C86-4061F61122F4}" type="datetime1">
              <a:rPr lang="en-GB" smtClean="0"/>
              <a:pPr lvl="0"/>
              <a:t>17/04/2018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5" y="6422854"/>
            <a:ext cx="4279669" cy="365125"/>
          </a:xfrm>
        </p:spPr>
        <p:txBody>
          <a:bodyPr/>
          <a:lstStyle/>
          <a:p>
            <a:pPr lvl="0"/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48" y="6422854"/>
            <a:ext cx="879759" cy="365125"/>
          </a:xfrm>
        </p:spPr>
        <p:txBody>
          <a:bodyPr/>
          <a:lstStyle/>
          <a:p>
            <a:pPr lvl="0"/>
            <a:fld id="{0200A55F-C6BA-4058-9CFE-A1EDF705ADC8}" type="slidenum">
              <a:rPr lang="en-GB" smtClean="0"/>
              <a:pPr lvl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639908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E5C1DDFD-8743-4894-BAF6-0C8A876C9B15}" type="datetime1">
              <a:rPr lang="en-GB" smtClean="0"/>
              <a:pPr lvl="0"/>
              <a:t>17/04/2018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C627B49-0176-45AA-915C-277C8404ED6D}" type="slidenum">
              <a:rPr lang="en-GB" smtClean="0"/>
              <a:pPr lvl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7405867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6000" b="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3191" y="4010334"/>
            <a:ext cx="105156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fld id="{3B269C16-6059-43AC-B645-D77BB9C79854}" type="datetime1">
              <a:rPr lang="en-GB" smtClean="0"/>
              <a:pPr lvl="0"/>
              <a:t>17/04/2018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fld id="{210C4679-01C9-43D7-BFBC-8619F6B20C48}" type="slidenum">
              <a:rPr lang="en-GB" smtClean="0"/>
              <a:pPr lvl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73283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391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E442CE44-BBE2-4790-BAC2-E237D1F7D24B}" type="datetime1">
              <a:rPr lang="en-GB" smtClean="0"/>
              <a:pPr lvl="0"/>
              <a:t>17/04/2018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7114B2C-EC4E-4CE0-A226-91F0AE12C863}" type="slidenum">
              <a:rPr lang="en-GB" smtClean="0"/>
              <a:pPr lvl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544723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08" y="2656566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1230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1230" y="2656564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3F0870A0-5E64-4FFD-82CD-9799FCF7635C}" type="datetime1">
              <a:rPr lang="en-GB" smtClean="0"/>
              <a:pPr lvl="0"/>
              <a:t>17/04/2018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1ED119D-D833-4F02-88A0-2F29433897D9}" type="slidenum">
              <a:rPr lang="en-GB" smtClean="0"/>
              <a:pPr lvl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694587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296D985E-0DB4-4BF5-855F-28E09246A4AD}" type="datetime1">
              <a:rPr lang="en-GB" smtClean="0"/>
              <a:pPr lvl="0"/>
              <a:t>17/04/2018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2E9137B-74E0-4BD3-A788-53F2A3725EF3}" type="slidenum">
              <a:rPr lang="en-GB" smtClean="0"/>
              <a:pPr lvl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99939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9F1DE80F-3E28-4B3C-8547-264986C5E7C4}" type="datetime1">
              <a:rPr lang="en-GB" smtClean="0"/>
              <a:pPr lvl="0"/>
              <a:t>17/04/2018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7EB4947-9482-4F33-8409-CF2685902865}" type="slidenum">
              <a:rPr lang="en-GB" smtClean="0"/>
              <a:pPr lvl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3015785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7008" y="2120054"/>
            <a:ext cx="6126480" cy="4114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89023" y="2147486"/>
            <a:ext cx="320040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9E0633B0-3715-4B4A-863A-9FE6BFE19A02}" type="datetime1">
              <a:rPr lang="en-GB" smtClean="0"/>
              <a:pPr lvl="0"/>
              <a:t>17/04/2018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8F3CEE6-F88B-4E17-AD4C-6FE476BB4A69}" type="slidenum">
              <a:rPr lang="en-GB" smtClean="0"/>
              <a:pPr lvl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460431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0160" y="2211494"/>
            <a:ext cx="6126480" cy="393192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0688" y="2150621"/>
            <a:ext cx="320040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6A2E4BBA-91CD-4AAE-848B-10EB5ECE1EAD}" type="datetime1">
              <a:rPr lang="en-GB" smtClean="0"/>
              <a:pPr lvl="0"/>
              <a:t>17/04/2018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AF67FBB-941A-43FF-851A-FB7C7446010B}" type="slidenum">
              <a:rPr lang="en-GB" smtClean="0"/>
              <a:pPr lvl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82686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pPr lvl="0"/>
            <a:fld id="{0A938B45-B51E-45C2-A0D9-B497EE50B1AF}" type="datetime1">
              <a:rPr lang="en-GB" smtClean="0"/>
              <a:pPr lvl="0"/>
              <a:t>17/04/2018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pPr lvl="0"/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fld id="{4B6C786F-FA67-4E0E-BC67-AE6A6692FFDE}" type="slidenum">
              <a:rPr lang="en-GB" smtClean="0"/>
              <a:pPr lvl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029929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54" r:id="rId1"/>
    <p:sldLayoutId id="2147484055" r:id="rId2"/>
    <p:sldLayoutId id="2147484056" r:id="rId3"/>
    <p:sldLayoutId id="2147484057" r:id="rId4"/>
    <p:sldLayoutId id="2147484058" r:id="rId5"/>
    <p:sldLayoutId id="2147484059" r:id="rId6"/>
    <p:sldLayoutId id="2147484060" r:id="rId7"/>
    <p:sldLayoutId id="2147484061" r:id="rId8"/>
    <p:sldLayoutId id="2147484062" r:id="rId9"/>
    <p:sldLayoutId id="2147484063" r:id="rId10"/>
    <p:sldLayoutId id="2147484064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kern="1200" cap="all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8861EB-A5E0-478D-9884-160BC60078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54836"/>
            <a:ext cx="12192000" cy="1003738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6000" dirty="0"/>
              <a:t>Level 4/5 – Group 5</a:t>
            </a:r>
          </a:p>
        </p:txBody>
      </p:sp>
      <p:sp>
        <p:nvSpPr>
          <p:cNvPr id="33" name="Subtitle 2">
            <a:extLst>
              <a:ext uri="{FF2B5EF4-FFF2-40B4-BE49-F238E27FC236}">
                <a16:creationId xmlns:a16="http://schemas.microsoft.com/office/drawing/2014/main" id="{4DEFC8B6-DE90-4044-BEA9-EF2D26437245}"/>
              </a:ext>
            </a:extLst>
          </p:cNvPr>
          <p:cNvSpPr txBox="1">
            <a:spLocks/>
          </p:cNvSpPr>
          <p:nvPr/>
        </p:nvSpPr>
        <p:spPr>
          <a:xfrm>
            <a:off x="1962355" y="5247051"/>
            <a:ext cx="8267273" cy="10037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3000" dirty="0"/>
              <a:t>Henry Crofts, Ashley Long, Samuel McMillan and </a:t>
            </a:r>
            <a:r>
              <a:rPr lang="en-GB" sz="3000" dirty="0" err="1"/>
              <a:t>Dawid</a:t>
            </a:r>
            <a:r>
              <a:rPr lang="en-GB" sz="3000" dirty="0"/>
              <a:t> </a:t>
            </a:r>
            <a:r>
              <a:rPr lang="en-GB" sz="3000" dirty="0" err="1"/>
              <a:t>Hojka</a:t>
            </a:r>
            <a:endParaRPr lang="en-GB" sz="3000" dirty="0"/>
          </a:p>
        </p:txBody>
      </p:sp>
      <p:pic>
        <p:nvPicPr>
          <p:cNvPr id="4" name="Picture 3" descr="A circuit board&#10;&#10;Description generated with very high confidence">
            <a:extLst>
              <a:ext uri="{FF2B5EF4-FFF2-40B4-BE49-F238E27FC236}">
                <a16:creationId xmlns:a16="http://schemas.microsoft.com/office/drawing/2014/main" id="{093766B1-960B-4C95-9C9F-090558F63B1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18" r="17547" b="64166"/>
          <a:stretch/>
        </p:blipFill>
        <p:spPr>
          <a:xfrm>
            <a:off x="3361934" y="2383973"/>
            <a:ext cx="5468113" cy="117962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CC56FC1A-AB0D-4360-AD78-C4B36CB5907C}"/>
              </a:ext>
            </a:extLst>
          </p:cNvPr>
          <p:cNvSpPr txBox="1">
            <a:spLocks/>
          </p:cNvSpPr>
          <p:nvPr/>
        </p:nvSpPr>
        <p:spPr>
          <a:xfrm>
            <a:off x="3566769" y="4035623"/>
            <a:ext cx="5058442" cy="7393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3000" dirty="0" err="1"/>
              <a:t>Bandi</a:t>
            </a:r>
            <a:r>
              <a:rPr lang="en-GB" sz="3000" dirty="0"/>
              <a:t> Namco Third Pitch</a:t>
            </a:r>
          </a:p>
        </p:txBody>
      </p:sp>
    </p:spTree>
    <p:extLst>
      <p:ext uri="{BB962C8B-B14F-4D97-AF65-F5344CB8AC3E}">
        <p14:creationId xmlns:p14="http://schemas.microsoft.com/office/powerpoint/2010/main" val="1559116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3F5FA4-D953-4D5F-B513-BEE37338C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3423" y="512776"/>
            <a:ext cx="3945153" cy="867968"/>
          </a:xfrm>
        </p:spPr>
        <p:txBody>
          <a:bodyPr/>
          <a:lstStyle/>
          <a:p>
            <a:r>
              <a:rPr lang="en-GB"/>
              <a:t>Questions?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B6D1AE4-F371-4B35-968B-C32B144BF2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1238" y="2086989"/>
            <a:ext cx="7609523" cy="4454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78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2657856" y="225215"/>
            <a:ext cx="6876288" cy="1504335"/>
          </a:xfrm>
        </p:spPr>
        <p:txBody>
          <a:bodyPr vert="horz" lIns="91440" tIns="45720" rIns="91440" bIns="45720" rtlCol="0">
            <a:noAutofit/>
          </a:bodyPr>
          <a:lstStyle/>
          <a:p>
            <a:r>
              <a:rPr lang="en-US" sz="5400" dirty="0"/>
              <a:t>Latest version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B1CD898-860C-4135-A7FE-04E9DC30B1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1238" y="2086989"/>
            <a:ext cx="7609523" cy="445435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61224-D0AC-40C2-B289-8552D5A386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5218" y="449759"/>
            <a:ext cx="6179482" cy="1040713"/>
          </a:xfrm>
        </p:spPr>
        <p:txBody>
          <a:bodyPr>
            <a:normAutofit fontScale="90000"/>
          </a:bodyPr>
          <a:lstStyle/>
          <a:p>
            <a:r>
              <a:rPr lang="en-GB" sz="5400"/>
              <a:t>node changes</a:t>
            </a:r>
            <a:endParaRPr lang="en-GB" sz="5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32C7AB-C15B-46EF-A840-A342D8167879}"/>
              </a:ext>
            </a:extLst>
          </p:cNvPr>
          <p:cNvSpPr txBox="1"/>
          <p:nvPr/>
        </p:nvSpPr>
        <p:spPr>
          <a:xfrm>
            <a:off x="237744" y="2485388"/>
            <a:ext cx="858328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3200" dirty="0"/>
              <a:t>“The speed the sushi moves at is quite slow”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GB" sz="3200" dirty="0"/>
              <a:t>Increase the speed of sushi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98D4052-4BEB-4F5F-BCA8-82C78C604B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1030" y="2488435"/>
            <a:ext cx="3133226" cy="313322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3AE31C7-4B31-4B2A-B169-146BF757783B}"/>
              </a:ext>
            </a:extLst>
          </p:cNvPr>
          <p:cNvSpPr txBox="1"/>
          <p:nvPr/>
        </p:nvSpPr>
        <p:spPr>
          <a:xfrm>
            <a:off x="237744" y="4055048"/>
            <a:ext cx="858328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3200" dirty="0"/>
              <a:t>“The sushi was hard to tap, kept missing”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GB" sz="3200" dirty="0"/>
              <a:t>Increased the size of sushi colliders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GB" sz="3200" dirty="0"/>
              <a:t>Adjusted the </a:t>
            </a:r>
            <a:r>
              <a:rPr lang="en-GB" sz="3200" dirty="0" err="1"/>
              <a:t>raycast</a:t>
            </a:r>
            <a:r>
              <a:rPr lang="en-GB" sz="3200" dirty="0"/>
              <a:t> layer</a:t>
            </a:r>
          </a:p>
        </p:txBody>
      </p:sp>
    </p:spTree>
    <p:extLst>
      <p:ext uri="{BB962C8B-B14F-4D97-AF65-F5344CB8AC3E}">
        <p14:creationId xmlns:p14="http://schemas.microsoft.com/office/powerpoint/2010/main" val="3961623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51532" y="301753"/>
            <a:ext cx="7488936" cy="1426464"/>
          </a:xfrm>
        </p:spPr>
        <p:txBody>
          <a:bodyPr>
            <a:normAutofit fontScale="90000"/>
          </a:bodyPr>
          <a:lstStyle/>
          <a:p>
            <a:pPr algn="ctr"/>
            <a:r>
              <a:rPr lang="en-GB" sz="5400" dirty="0"/>
              <a:t>Negative feedback loop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FFA3EB-04C9-4C38-84C5-90BD9CB4E2BF}"/>
              </a:ext>
            </a:extLst>
          </p:cNvPr>
          <p:cNvSpPr txBox="1"/>
          <p:nvPr/>
        </p:nvSpPr>
        <p:spPr>
          <a:xfrm>
            <a:off x="320040" y="2304288"/>
            <a:ext cx="11347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dirty="0"/>
              <a:t>Why did we implement this?</a:t>
            </a:r>
          </a:p>
        </p:txBody>
      </p:sp>
    </p:spTree>
    <p:extLst>
      <p:ext uri="{BB962C8B-B14F-4D97-AF65-F5344CB8AC3E}">
        <p14:creationId xmlns:p14="http://schemas.microsoft.com/office/powerpoint/2010/main" val="30535525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E4BBC76-6103-41CD-B995-381D1AFC5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7010" y="546685"/>
            <a:ext cx="7677979" cy="861491"/>
          </a:xfrm>
        </p:spPr>
        <p:txBody>
          <a:bodyPr>
            <a:normAutofit/>
          </a:bodyPr>
          <a:lstStyle/>
          <a:p>
            <a:r>
              <a:rPr lang="en-GB" sz="5400" dirty="0"/>
              <a:t>Score confusion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33A873-2EC4-46CD-BCBE-225A4691496C}"/>
              </a:ext>
            </a:extLst>
          </p:cNvPr>
          <p:cNvSpPr txBox="1"/>
          <p:nvPr/>
        </p:nvSpPr>
        <p:spPr>
          <a:xfrm>
            <a:off x="493776" y="3429000"/>
            <a:ext cx="663854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3200" dirty="0"/>
              <a:t>“Who is winning?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GB" sz="3200" dirty="0"/>
              <a:t>Use customers to display score</a:t>
            </a:r>
          </a:p>
        </p:txBody>
      </p:sp>
      <p:pic>
        <p:nvPicPr>
          <p:cNvPr id="9" name="Picture 8" descr="A close up of a logo&#10;&#10;Description generated with high confidence">
            <a:extLst>
              <a:ext uri="{FF2B5EF4-FFF2-40B4-BE49-F238E27FC236}">
                <a16:creationId xmlns:a16="http://schemas.microsoft.com/office/drawing/2014/main" id="{B3EF7F48-46A8-4E73-99E0-0260E23BFB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0128" y="1661312"/>
            <a:ext cx="2438095" cy="2438095"/>
          </a:xfrm>
          <a:prstGeom prst="rect">
            <a:avLst/>
          </a:prstGeom>
        </p:spPr>
      </p:pic>
      <p:pic>
        <p:nvPicPr>
          <p:cNvPr id="17" name="Picture 16" descr="A close up of a logo&#10;&#10;Description generated with high confidence">
            <a:extLst>
              <a:ext uri="{FF2B5EF4-FFF2-40B4-BE49-F238E27FC236}">
                <a16:creationId xmlns:a16="http://schemas.microsoft.com/office/drawing/2014/main" id="{8AA87674-2945-4097-B826-A6E25AE1E4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7176" y="3842378"/>
            <a:ext cx="2438095" cy="2438095"/>
          </a:xfrm>
          <a:prstGeom prst="rect">
            <a:avLst/>
          </a:prstGeom>
        </p:spPr>
      </p:pic>
      <p:pic>
        <p:nvPicPr>
          <p:cNvPr id="19" name="Picture 18" descr="A picture containing object&#10;&#10;Description generated with high confidence">
            <a:extLst>
              <a:ext uri="{FF2B5EF4-FFF2-40B4-BE49-F238E27FC236}">
                <a16:creationId xmlns:a16="http://schemas.microsoft.com/office/drawing/2014/main" id="{B82AC8A2-45EB-4492-86CE-2E0FE16CC4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7176" y="1736203"/>
            <a:ext cx="2438095" cy="2438095"/>
          </a:xfrm>
          <a:prstGeom prst="rect">
            <a:avLst/>
          </a:prstGeom>
        </p:spPr>
      </p:pic>
      <p:pic>
        <p:nvPicPr>
          <p:cNvPr id="21" name="Picture 20" descr="A close up of a logo&#10;&#10;Description generated with high confidence">
            <a:extLst>
              <a:ext uri="{FF2B5EF4-FFF2-40B4-BE49-F238E27FC236}">
                <a16:creationId xmlns:a16="http://schemas.microsoft.com/office/drawing/2014/main" id="{DB65521E-7479-4541-8663-BF35637AA2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0127" y="3967609"/>
            <a:ext cx="2438095" cy="24380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95791" y="256744"/>
            <a:ext cx="7200417" cy="1489760"/>
          </a:xfrm>
        </p:spPr>
        <p:txBody>
          <a:bodyPr>
            <a:normAutofit fontScale="90000"/>
          </a:bodyPr>
          <a:lstStyle/>
          <a:p>
            <a:pPr algn="ctr"/>
            <a:r>
              <a:rPr lang="en-GB" sz="5400" dirty="0"/>
              <a:t>Added animated feedback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69796F-C099-4B21-88CE-32C716829B1E}"/>
              </a:ext>
            </a:extLst>
          </p:cNvPr>
          <p:cNvSpPr txBox="1"/>
          <p:nvPr/>
        </p:nvSpPr>
        <p:spPr>
          <a:xfrm>
            <a:off x="274320" y="3429000"/>
            <a:ext cx="733348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3200" dirty="0"/>
              <a:t>“I’m not really sure if I’m hitting the node correctly”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GB" sz="3200" dirty="0"/>
              <a:t>Added animated chefs pop ups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5EC87C3-4182-44C3-97BD-3153C3F275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7716" y="1746504"/>
            <a:ext cx="2671482" cy="267148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20CB9B1-F071-4BE9-BF57-39528138F5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0518" y="1746504"/>
            <a:ext cx="2671482" cy="2671482"/>
          </a:xfrm>
          <a:prstGeom prst="rect">
            <a:avLst/>
          </a:prstGeom>
        </p:spPr>
      </p:pic>
      <p:pic>
        <p:nvPicPr>
          <p:cNvPr id="12" name="Picture 11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1997E238-F9F8-4A38-859F-59CF14D84A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0518" y="4104939"/>
            <a:ext cx="2753061" cy="2753061"/>
          </a:xfrm>
          <a:prstGeom prst="rect">
            <a:avLst/>
          </a:prstGeom>
        </p:spPr>
      </p:pic>
      <p:pic>
        <p:nvPicPr>
          <p:cNvPr id="14" name="Picture 1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AA69E777-6977-43A1-936A-2F551DAEC9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7716" y="4145728"/>
            <a:ext cx="2671482" cy="2671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89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A2F0269D-8503-4F3C-9FF4-1B2B88CA2D06}"/>
              </a:ext>
            </a:extLst>
          </p:cNvPr>
          <p:cNvSpPr txBox="1">
            <a:spLocks/>
          </p:cNvSpPr>
          <p:nvPr/>
        </p:nvSpPr>
        <p:spPr>
          <a:xfrm>
            <a:off x="3823455" y="403048"/>
            <a:ext cx="4545089" cy="12313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5400" dirty="0"/>
              <a:t>Powerups</a:t>
            </a:r>
          </a:p>
        </p:txBody>
      </p:sp>
    </p:spTree>
    <p:extLst>
      <p:ext uri="{BB962C8B-B14F-4D97-AF65-F5344CB8AC3E}">
        <p14:creationId xmlns:p14="http://schemas.microsoft.com/office/powerpoint/2010/main" val="38734367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C7321-5759-4BB5-A475-9E4E9A598E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6707" y="549352"/>
            <a:ext cx="6258585" cy="776528"/>
          </a:xfrm>
        </p:spPr>
        <p:txBody>
          <a:bodyPr/>
          <a:lstStyle/>
          <a:p>
            <a:r>
              <a:rPr lang="en-GB" dirty="0"/>
              <a:t>Playtesting video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60DAD4-9D11-4AE9-A353-CF1BE7637DA9}"/>
              </a:ext>
            </a:extLst>
          </p:cNvPr>
          <p:cNvSpPr txBox="1"/>
          <p:nvPr/>
        </p:nvSpPr>
        <p:spPr>
          <a:xfrm>
            <a:off x="3156203" y="3429000"/>
            <a:ext cx="5879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/>
              <a:t>Add video here!  YouTube link?</a:t>
            </a:r>
          </a:p>
        </p:txBody>
      </p:sp>
    </p:spTree>
    <p:extLst>
      <p:ext uri="{BB962C8B-B14F-4D97-AF65-F5344CB8AC3E}">
        <p14:creationId xmlns:p14="http://schemas.microsoft.com/office/powerpoint/2010/main" val="9578248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FFB256-D6CD-44F4-85C2-1F4FF92584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7967" y="558496"/>
            <a:ext cx="8956065" cy="877112"/>
          </a:xfrm>
        </p:spPr>
        <p:txBody>
          <a:bodyPr/>
          <a:lstStyle/>
          <a:p>
            <a:r>
              <a:rPr lang="en-GB" dirty="0"/>
              <a:t>Upcoming changes / polish</a:t>
            </a:r>
          </a:p>
        </p:txBody>
      </p:sp>
    </p:spTree>
    <p:extLst>
      <p:ext uri="{BB962C8B-B14F-4D97-AF65-F5344CB8AC3E}">
        <p14:creationId xmlns:p14="http://schemas.microsoft.com/office/powerpoint/2010/main" val="158978964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anded">
  <a:themeElements>
    <a:clrScheme name="Banded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anded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8000"/>
              </a:schemeClr>
              <a:schemeClr val="phClr">
                <a:tint val="99000"/>
                <a:shade val="96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nded" id="{98DFF888-2449-4D28-977C-6306C017633E}" vid="{C3935CB6-B0E3-44A7-AB37-996D901F73A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Banded</Template>
  <TotalTime>1504</TotalTime>
  <Words>120</Words>
  <Application>Microsoft Office PowerPoint</Application>
  <PresentationFormat>Widescreen</PresentationFormat>
  <Paragraphs>25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Arial Black</vt:lpstr>
      <vt:lpstr>Calibri</vt:lpstr>
      <vt:lpstr>Wingdings</vt:lpstr>
      <vt:lpstr>Banded</vt:lpstr>
      <vt:lpstr>Level 4/5 – Group 5</vt:lpstr>
      <vt:lpstr>Latest version</vt:lpstr>
      <vt:lpstr>node changes</vt:lpstr>
      <vt:lpstr>Negative feedback loop</vt:lpstr>
      <vt:lpstr>Score confusion</vt:lpstr>
      <vt:lpstr>Added animated feedback</vt:lpstr>
      <vt:lpstr>PowerPoint Presentation</vt:lpstr>
      <vt:lpstr>Playtesting video</vt:lpstr>
      <vt:lpstr>Upcoming changes / polish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Level 4/5 Group 14</dc:title>
  <dc:creator>Alex Polley</dc:creator>
  <cp:lastModifiedBy>Henry Crofts</cp:lastModifiedBy>
  <cp:revision>74</cp:revision>
  <dcterms:created xsi:type="dcterms:W3CDTF">2017-01-27T11:46:52Z</dcterms:created>
  <dcterms:modified xsi:type="dcterms:W3CDTF">2018-04-18T00:47:27Z</dcterms:modified>
</cp:coreProperties>
</file>